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2" r:id="rId18"/>
    <p:sldId id="276" r:id="rId19"/>
    <p:sldId id="277" r:id="rId20"/>
    <p:sldId id="273" r:id="rId21"/>
    <p:sldId id="278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3714" autoAdjust="0"/>
  </p:normalViewPr>
  <p:slideViewPr>
    <p:cSldViewPr>
      <p:cViewPr>
        <p:scale>
          <a:sx n="80" d="100"/>
          <a:sy n="80" d="100"/>
        </p:scale>
        <p:origin x="-1110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3D6F-680A-4388-9CB7-1E86F0167543}" type="datetimeFigureOut">
              <a:rPr lang="ru-RU" smtClean="0"/>
              <a:t>06.05.2015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87DCD-49F6-40A8-9251-D022AA8F4B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77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C8FE6-F3D8-4CC0-8A9F-19ACD4E9041B}" type="datetimeFigureOut">
              <a:rPr lang="ru-RU" smtClean="0"/>
              <a:t>06.05.2015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26402-3F8C-4E9C-AD9A-6547EC28CA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321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48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14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26402-3F8C-4E9C-AD9A-6547EC28CAB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27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79E3E-4AEB-4CC2-B20E-241D7DE13D90}" type="datetime1">
              <a:rPr lang="en-US" smtClean="0"/>
              <a:t>5/6/2015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8263-64F9-45FF-9CF9-52C23B0AC831}" type="datetime1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B105-8BBB-4469-A508-D8D27A741134}" type="datetime1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0B1CE-7783-451B-A1E4-462A24F5F519}" type="datetime1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4498-0BC5-465C-B4A1-EADAF594F650}" type="datetime1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CEFA0-650C-4E92-B19E-67D0F927E280}" type="datetime1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E0A-89F6-47D7-ACEB-4734B7ACF689}" type="datetime1">
              <a:rPr lang="en-US" smtClean="0"/>
              <a:t>5/6/2015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54A7-201A-4779-95A2-417FC5070935}" type="datetime1">
              <a:rPr lang="en-US" smtClean="0"/>
              <a:t>5/6/2015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A6BFA-C70F-4770-B510-DD7D3A7B5AF0}" type="datetime1">
              <a:rPr lang="en-US" smtClean="0"/>
              <a:t>5/6/2015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B4E2-D562-44DE-9917-BFFC4ECD5F18}" type="datetime1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0861-E970-4FD7-90AE-DC1217E51096}" type="datetime1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D7DDFE-D841-467B-8E23-7F758F258E65}" type="datetime1">
              <a:rPr lang="en-US" smtClean="0"/>
              <a:t>5/6/2015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ru-RU" smtClean="0"/>
              <a:t>Артём Понкратов </a:t>
            </a:r>
            <a:r>
              <a:rPr lang="en-US" smtClean="0"/>
              <a:t>Lipotam@gmail.com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203"/>
            <a:ext cx="4131533" cy="468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8155"/>
          <a:stretch/>
        </p:blipFill>
        <p:spPr bwMode="auto">
          <a:xfrm>
            <a:off x="827584" y="4012405"/>
            <a:ext cx="3528392" cy="27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ownload\2015-01-25 22.17.0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1427" r="21892" b="9679"/>
          <a:stretch/>
        </p:blipFill>
        <p:spPr bwMode="auto">
          <a:xfrm>
            <a:off x="4966019" y="4012405"/>
            <a:ext cx="3672408" cy="274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t="28041" r="18585" b="27381"/>
          <a:stretch/>
        </p:blipFill>
        <p:spPr bwMode="auto">
          <a:xfrm>
            <a:off x="1377536" y="3861047"/>
            <a:ext cx="6290808" cy="267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5460"/>
            <a:ext cx="3936437" cy="295232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-38" r="5054" b="38"/>
          <a:stretch/>
        </p:blipFill>
        <p:spPr bwMode="auto">
          <a:xfrm>
            <a:off x="4788024" y="2635460"/>
            <a:ext cx="3960440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аппаратным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323528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  <p:pic>
        <p:nvPicPr>
          <p:cNvPr id="6" name="Picture 2" descr="D:\Download\4_ePgnH3bC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16427" r="22882" b="24844"/>
          <a:stretch/>
        </p:blipFill>
        <p:spPr bwMode="auto">
          <a:xfrm>
            <a:off x="3995936" y="2924944"/>
            <a:ext cx="497416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Сравнение с программным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16233"/>
              </p:ext>
            </p:extLst>
          </p:nvPr>
        </p:nvGraphicFramePr>
        <p:xfrm>
          <a:off x="539552" y="3933056"/>
          <a:ext cx="820891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4456"/>
                <a:gridCol w="4104456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800" dirty="0" smtClean="0"/>
                        <a:t>Наличие экрана, позволяющего выводить 2 × 16 символов </a:t>
                      </a:r>
                      <a:r>
                        <a:rPr lang="en-US" sz="1800" dirty="0" smtClean="0"/>
                        <a:t>ASCII</a:t>
                      </a:r>
                      <a:endParaRPr lang="ru-RU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Двухцифровой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семисегментный</a:t>
                      </a:r>
                      <a:r>
                        <a:rPr lang="ru-RU" dirty="0" smtClean="0"/>
                        <a:t> дисплей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Программное подавление дребезга сигналов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Аппаратное подавление дребезга сигналов</a:t>
                      </a:r>
                      <a:endParaRPr lang="en-U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Опрос портов с интервалом в 50 </a:t>
                      </a:r>
                      <a:r>
                        <a:rPr lang="ru-RU" sz="1800" dirty="0" err="1" smtClean="0"/>
                        <a:t>мс</a:t>
                      </a:r>
                      <a:endParaRPr lang="ru-RU" sz="1800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Обработка нажатия кнопки по аппаратному</a:t>
                      </a:r>
                      <a:r>
                        <a:rPr lang="ru-RU" baseline="0" dirty="0" smtClean="0"/>
                        <a:t> прерыванию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Турниры, на которых использовался комплекс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3568" y="2420888"/>
            <a:ext cx="7992888" cy="38130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«</a:t>
            </a:r>
            <a:r>
              <a:rPr lang="ru-RU" sz="2800" dirty="0"/>
              <a:t>Мартовский лев» г. </a:t>
            </a:r>
            <a:r>
              <a:rPr lang="ru-RU" sz="2800" dirty="0" smtClean="0"/>
              <a:t>Могилев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«Кубок Победы» г. </a:t>
            </a:r>
            <a:r>
              <a:rPr lang="ru-RU" sz="2800" dirty="0" smtClean="0"/>
              <a:t>Гомель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«Студенческий кубок княгини Ольги» г. </a:t>
            </a:r>
            <a:r>
              <a:rPr lang="ru-RU" sz="2800" dirty="0" smtClean="0"/>
              <a:t>Витебск</a:t>
            </a:r>
            <a:endParaRPr lang="ru-RU" sz="2800" dirty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Чемпионат Минска по тройкам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/>
              <a:t>Чемпионат РБ по интеллектуальным играм среди студентов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56585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</a:t>
            </a:r>
            <a:r>
              <a:rPr lang="ru-RU" dirty="0" smtClean="0"/>
              <a:t>4 </a:t>
            </a:r>
            <a:r>
              <a:rPr lang="ru-RU" dirty="0" smtClean="0"/>
              <a:t>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r>
              <a:rPr lang="ru-RU" dirty="0" smtClean="0"/>
              <a:t>только после </a:t>
            </a:r>
            <a:r>
              <a:rPr lang="ru-RU" dirty="0" smtClean="0"/>
              <a:t>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</a:t>
            </a:r>
            <a:r>
              <a:rPr lang="ru-RU" dirty="0" smtClean="0"/>
              <a:t>сигнала ведущим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 smtClean="0">
                <a:solidFill>
                  <a:prstClr val="white"/>
                </a:solidFill>
              </a:rPr>
              <a:t>Фиксация фальстарта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</a:t>
            </a:r>
            <a:r>
              <a:rPr lang="ru-RU" dirty="0"/>
              <a:t>7</a:t>
            </a:r>
            <a:r>
              <a:rPr lang="ru-RU" dirty="0" smtClean="0"/>
              <a:t>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67680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Visio" r:id="rId4" imgW="4193261" imgH="3779340" progId="Visio.Drawing.11">
                  <p:embed/>
                </p:oleObj>
              </mc:Choice>
              <mc:Fallback>
                <p:oleObj name="Visio" r:id="rId4" imgW="4193261" imgH="37793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OwnProjects\PABS\documents\principal s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2" y="1052736"/>
            <a:ext cx="8922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430</Words>
  <Application>Microsoft Office PowerPoint</Application>
  <PresentationFormat>Экран (4:3)</PresentationFormat>
  <Paragraphs>115</Paragraphs>
  <Slides>22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4" baseType="lpstr">
      <vt:lpstr>Flow</vt:lpstr>
      <vt:lpstr>Microsoft Visio Drawing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Схема подавления  дребезга кнопок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Сравнение с аппаратным аналогом</vt:lpstr>
      <vt:lpstr>Сравнение с аппаратным аналогом</vt:lpstr>
      <vt:lpstr>Сравнение с аппаратным аналогом</vt:lpstr>
      <vt:lpstr>Сравнение с программным аналогом</vt:lpstr>
      <vt:lpstr>Турниры, на которых использовался комплекс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Lipotam</cp:lastModifiedBy>
  <cp:revision>69</cp:revision>
  <dcterms:created xsi:type="dcterms:W3CDTF">2015-03-04T08:58:30Z</dcterms:created>
  <dcterms:modified xsi:type="dcterms:W3CDTF">2015-05-05T22:57:05Z</dcterms:modified>
</cp:coreProperties>
</file>